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6858000" cx="9144000"/>
  <p:notesSz cx="6858000" cy="9144000"/>
  <p:embeddedFontLst>
    <p:embeddedFont>
      <p:font typeface="Nunito"/>
      <p:regular r:id="rId13"/>
      <p:bold r:id="rId14"/>
      <p:italic r:id="rId15"/>
      <p:boldItalic r:id="rId16"/>
    </p:embeddedFont>
    <p:embeddedFont>
      <p:font typeface="Maven Pro"/>
      <p:regular r:id="rId17"/>
      <p:bold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9" roundtripDataSignature="AMtx7mhmWXi7t9+F5U/NPQt1kBBlrSooD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Nunito-regular.fnt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Nunito-italic.fntdata"/><Relationship Id="rId14" Type="http://schemas.openxmlformats.org/officeDocument/2006/relationships/font" Target="fonts/Nunito-bold.fntdata"/><Relationship Id="rId17" Type="http://schemas.openxmlformats.org/officeDocument/2006/relationships/font" Target="fonts/MavenPro-regular.fntdata"/><Relationship Id="rId16" Type="http://schemas.openxmlformats.org/officeDocument/2006/relationships/font" Target="fonts/Nunito-boldItalic.fntdata"/><Relationship Id="rId5" Type="http://schemas.openxmlformats.org/officeDocument/2006/relationships/notesMaster" Target="notesMasters/notesMaster1.xml"/><Relationship Id="rId19" Type="http://customschemas.google.com/relationships/presentationmetadata" Target="metadata"/><Relationship Id="rId6" Type="http://schemas.openxmlformats.org/officeDocument/2006/relationships/slide" Target="slides/slide1.xml"/><Relationship Id="rId18" Type="http://schemas.openxmlformats.org/officeDocument/2006/relationships/font" Target="fonts/MavenPr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3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g372a471138c_1_278"/>
          <p:cNvGrpSpPr/>
          <p:nvPr/>
        </p:nvGrpSpPr>
        <p:grpSpPr>
          <a:xfrm>
            <a:off x="7343003" y="4546120"/>
            <a:ext cx="1691422" cy="2310006"/>
            <a:chOff x="7343003" y="3409675"/>
            <a:chExt cx="1691422" cy="1732548"/>
          </a:xfrm>
        </p:grpSpPr>
        <p:grpSp>
          <p:nvGrpSpPr>
            <p:cNvPr id="11" name="Google Shape;11;g372a471138c_1_278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12" name="Google Shape;12;g372a471138c_1_278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" name="Google Shape;13;g372a471138c_1_278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" name="Google Shape;14;g372a471138c_1_278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g372a471138c_1_278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" name="Google Shape;16;g372a471138c_1_278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" name="Google Shape;17;g372a471138c_1_278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" name="Google Shape;18;g372a471138c_1_278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g372a471138c_1_278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" name="Google Shape;20;g372a471138c_1_278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" name="Google Shape;21;g372a471138c_1_278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" name="Google Shape;22;g372a471138c_1_278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" name="Google Shape;23;g372a471138c_1_278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g372a471138c_1_278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" name="Google Shape;25;g372a471138c_1_278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" name="Google Shape;26;g372a471138c_1_278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" name="Google Shape;27;g372a471138c_1_278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" name="Google Shape;28;g372a471138c_1_278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9" name="Google Shape;29;g372a471138c_1_278"/>
          <p:cNvGrpSpPr/>
          <p:nvPr/>
        </p:nvGrpSpPr>
        <p:grpSpPr>
          <a:xfrm>
            <a:off x="5043503" y="0"/>
            <a:ext cx="3814072" cy="5118675"/>
            <a:chOff x="5043503" y="0"/>
            <a:chExt cx="3814072" cy="3839102"/>
          </a:xfrm>
        </p:grpSpPr>
        <p:sp>
          <p:nvSpPr>
            <p:cNvPr id="30" name="Google Shape;30;g372a471138c_1_278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g372a471138c_1_278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2" name="Google Shape;32;g372a471138c_1_278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Google Shape;33;g372a471138c_1_278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" name="Google Shape;34;g372a471138c_1_278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fmla="val 8244818" name="adj1"/>
                  <a:gd fmla="val 16246175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" name="Google Shape;35;g372a471138c_1_278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6" name="Google Shape;36;g372a471138c_1_278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7" name="Google Shape;37;g372a471138c_1_278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Google Shape;38;g372a471138c_1_278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" name="Google Shape;39;g372a471138c_1_278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0" name="Google Shape;40;g372a471138c_1_278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g372a471138c_1_278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g372a471138c_1_278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fmla="val 8801158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g372a471138c_1_278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g372a471138c_1_278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fmla="val 1255410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g372a471138c_1_278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" name="Google Shape;46;g372a471138c_1_278"/>
          <p:cNvSpPr txBox="1"/>
          <p:nvPr>
            <p:ph type="ctrTitle"/>
          </p:nvPr>
        </p:nvSpPr>
        <p:spPr>
          <a:xfrm>
            <a:off x="824000" y="2151750"/>
            <a:ext cx="4255500" cy="249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g372a471138c_1_278"/>
          <p:cNvSpPr txBox="1"/>
          <p:nvPr>
            <p:ph idx="1" type="subTitle"/>
          </p:nvPr>
        </p:nvSpPr>
        <p:spPr>
          <a:xfrm>
            <a:off x="824000" y="4795067"/>
            <a:ext cx="4255500" cy="9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" name="Google Shape;48;g372a471138c_1_278"/>
          <p:cNvSpPr txBox="1"/>
          <p:nvPr>
            <p:ph idx="12" type="sldNum"/>
          </p:nvPr>
        </p:nvSpPr>
        <p:spPr>
          <a:xfrm>
            <a:off x="8451046" y="6315968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g372a471138c_1_318"/>
          <p:cNvGrpSpPr/>
          <p:nvPr/>
        </p:nvGrpSpPr>
        <p:grpSpPr>
          <a:xfrm>
            <a:off x="146769" y="4541"/>
            <a:ext cx="1233215" cy="1846001"/>
            <a:chOff x="146769" y="3406"/>
            <a:chExt cx="1233215" cy="1384535"/>
          </a:xfrm>
        </p:grpSpPr>
        <p:grpSp>
          <p:nvGrpSpPr>
            <p:cNvPr id="51" name="Google Shape;51;g372a471138c_1_318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52" name="Google Shape;52;g372a471138c_1_318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" name="Google Shape;53;g372a471138c_1_318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4" name="Google Shape;54;g372a471138c_1_318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55" name="Google Shape;55;g372a471138c_1_318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" name="Google Shape;56;g372a471138c_1_318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" name="Google Shape;57;g372a471138c_1_318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8" name="Google Shape;58;g372a471138c_1_318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59" name="Google Shape;59;g372a471138c_1_318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g372a471138c_1_318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" name="Google Shape;61;g372a471138c_1_318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" name="Google Shape;62;g372a471138c_1_318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3" name="Google Shape;63;g372a471138c_1_318"/>
          <p:cNvGrpSpPr/>
          <p:nvPr/>
        </p:nvGrpSpPr>
        <p:grpSpPr>
          <a:xfrm>
            <a:off x="6775084" y="3871914"/>
            <a:ext cx="2186148" cy="2985925"/>
            <a:chOff x="6775084" y="2904008"/>
            <a:chExt cx="2186148" cy="2239500"/>
          </a:xfrm>
        </p:grpSpPr>
        <p:grpSp>
          <p:nvGrpSpPr>
            <p:cNvPr id="64" name="Google Shape;64;g372a471138c_1_318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65" name="Google Shape;65;g372a471138c_1_318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g372a471138c_1_318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7" name="Google Shape;67;g372a471138c_1_318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68" name="Google Shape;68;g372a471138c_1_318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g372a471138c_1_318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g372a471138c_1_318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1" name="Google Shape;71;g372a471138c_1_318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72" name="Google Shape;72;g372a471138c_1_318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g372a471138c_1_318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" name="Google Shape;74;g372a471138c_1_318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g372a471138c_1_318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6" name="Google Shape;76;g372a471138c_1_318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77" name="Google Shape;77;g372a471138c_1_318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g372a471138c_1_318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g372a471138c_1_318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g372a471138c_1_318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g372a471138c_1_318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2" name="Google Shape;82;g372a471138c_1_318"/>
          <p:cNvSpPr txBox="1"/>
          <p:nvPr>
            <p:ph type="title"/>
          </p:nvPr>
        </p:nvSpPr>
        <p:spPr>
          <a:xfrm>
            <a:off x="824000" y="2151767"/>
            <a:ext cx="5857800" cy="249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3" name="Google Shape;83;g372a471138c_1_318"/>
          <p:cNvSpPr txBox="1"/>
          <p:nvPr>
            <p:ph idx="12" type="sldNum"/>
          </p:nvPr>
        </p:nvSpPr>
        <p:spPr>
          <a:xfrm>
            <a:off x="8451046" y="6315968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g372a471138c_1_353"/>
          <p:cNvGrpSpPr/>
          <p:nvPr/>
        </p:nvGrpSpPr>
        <p:grpSpPr>
          <a:xfrm>
            <a:off x="625966" y="399168"/>
            <a:ext cx="999312" cy="1332416"/>
            <a:chOff x="348199" y="179450"/>
            <a:chExt cx="1116300" cy="1116300"/>
          </a:xfrm>
        </p:grpSpPr>
        <p:sp>
          <p:nvSpPr>
            <p:cNvPr id="86" name="Google Shape;86;g372a471138c_1_353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g372a471138c_1_353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" name="Google Shape;88;g372a471138c_1_353"/>
          <p:cNvSpPr txBox="1"/>
          <p:nvPr>
            <p:ph type="title"/>
          </p:nvPr>
        </p:nvSpPr>
        <p:spPr>
          <a:xfrm>
            <a:off x="1303800" y="798100"/>
            <a:ext cx="7030500" cy="133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9" name="Google Shape;89;g372a471138c_1_353"/>
          <p:cNvSpPr txBox="1"/>
          <p:nvPr>
            <p:ph idx="1" type="body"/>
          </p:nvPr>
        </p:nvSpPr>
        <p:spPr>
          <a:xfrm>
            <a:off x="1303800" y="2653400"/>
            <a:ext cx="7030500" cy="338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0" name="Google Shape;90;g372a471138c_1_353"/>
          <p:cNvSpPr txBox="1"/>
          <p:nvPr>
            <p:ph idx="12" type="sldNum"/>
          </p:nvPr>
        </p:nvSpPr>
        <p:spPr>
          <a:xfrm>
            <a:off x="8451046" y="6315968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g372a471138c_1_360"/>
          <p:cNvGrpSpPr/>
          <p:nvPr/>
        </p:nvGrpSpPr>
        <p:grpSpPr>
          <a:xfrm>
            <a:off x="625966" y="399168"/>
            <a:ext cx="999312" cy="1332416"/>
            <a:chOff x="348199" y="179450"/>
            <a:chExt cx="1116300" cy="1116300"/>
          </a:xfrm>
        </p:grpSpPr>
        <p:sp>
          <p:nvSpPr>
            <p:cNvPr id="93" name="Google Shape;93;g372a471138c_1_36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g372a471138c_1_36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g372a471138c_1_360"/>
          <p:cNvSpPr txBox="1"/>
          <p:nvPr>
            <p:ph type="title"/>
          </p:nvPr>
        </p:nvSpPr>
        <p:spPr>
          <a:xfrm>
            <a:off x="1303800" y="798100"/>
            <a:ext cx="7030500" cy="133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" name="Google Shape;96;g372a471138c_1_360"/>
          <p:cNvSpPr txBox="1"/>
          <p:nvPr>
            <p:ph idx="1" type="body"/>
          </p:nvPr>
        </p:nvSpPr>
        <p:spPr>
          <a:xfrm>
            <a:off x="1303800" y="2653400"/>
            <a:ext cx="3430500" cy="338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7" name="Google Shape;97;g372a471138c_1_360"/>
          <p:cNvSpPr txBox="1"/>
          <p:nvPr>
            <p:ph idx="2" type="body"/>
          </p:nvPr>
        </p:nvSpPr>
        <p:spPr>
          <a:xfrm>
            <a:off x="4903650" y="2653400"/>
            <a:ext cx="3430500" cy="338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g372a471138c_1_360"/>
          <p:cNvSpPr txBox="1"/>
          <p:nvPr>
            <p:ph idx="12" type="sldNum"/>
          </p:nvPr>
        </p:nvSpPr>
        <p:spPr>
          <a:xfrm>
            <a:off x="8451046" y="6315968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g372a471138c_1_368"/>
          <p:cNvGrpSpPr/>
          <p:nvPr/>
        </p:nvGrpSpPr>
        <p:grpSpPr>
          <a:xfrm>
            <a:off x="625966" y="399168"/>
            <a:ext cx="999312" cy="1332416"/>
            <a:chOff x="348199" y="179450"/>
            <a:chExt cx="1116300" cy="1116300"/>
          </a:xfrm>
        </p:grpSpPr>
        <p:sp>
          <p:nvSpPr>
            <p:cNvPr id="101" name="Google Shape;101;g372a471138c_1_368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g372a471138c_1_368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g372a471138c_1_368"/>
          <p:cNvSpPr txBox="1"/>
          <p:nvPr>
            <p:ph type="title"/>
          </p:nvPr>
        </p:nvSpPr>
        <p:spPr>
          <a:xfrm>
            <a:off x="1303800" y="798100"/>
            <a:ext cx="7030500" cy="133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4" name="Google Shape;104;g372a471138c_1_368"/>
          <p:cNvSpPr txBox="1"/>
          <p:nvPr>
            <p:ph idx="12" type="sldNum"/>
          </p:nvPr>
        </p:nvSpPr>
        <p:spPr>
          <a:xfrm>
            <a:off x="8451046" y="6315968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g372a471138c_1_374"/>
          <p:cNvGrpSpPr/>
          <p:nvPr/>
        </p:nvGrpSpPr>
        <p:grpSpPr>
          <a:xfrm>
            <a:off x="625966" y="399168"/>
            <a:ext cx="999312" cy="1332416"/>
            <a:chOff x="348199" y="179450"/>
            <a:chExt cx="1116300" cy="1116300"/>
          </a:xfrm>
        </p:grpSpPr>
        <p:sp>
          <p:nvSpPr>
            <p:cNvPr id="107" name="Google Shape;107;g372a471138c_1_37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g372a471138c_1_37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9" name="Google Shape;109;g372a471138c_1_374"/>
          <p:cNvSpPr txBox="1"/>
          <p:nvPr>
            <p:ph type="title"/>
          </p:nvPr>
        </p:nvSpPr>
        <p:spPr>
          <a:xfrm>
            <a:off x="1303800" y="798100"/>
            <a:ext cx="3312000" cy="212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g372a471138c_1_374"/>
          <p:cNvSpPr txBox="1"/>
          <p:nvPr>
            <p:ph idx="1" type="body"/>
          </p:nvPr>
        </p:nvSpPr>
        <p:spPr>
          <a:xfrm>
            <a:off x="1303800" y="3079567"/>
            <a:ext cx="3312000" cy="29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11" name="Google Shape;111;g372a471138c_1_374"/>
          <p:cNvSpPr txBox="1"/>
          <p:nvPr>
            <p:ph idx="12" type="sldNum"/>
          </p:nvPr>
        </p:nvSpPr>
        <p:spPr>
          <a:xfrm>
            <a:off x="8451046" y="6315968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g372a471138c_1_381"/>
          <p:cNvGrpSpPr/>
          <p:nvPr/>
        </p:nvGrpSpPr>
        <p:grpSpPr>
          <a:xfrm>
            <a:off x="6866714" y="1742"/>
            <a:ext cx="2267451" cy="3468833"/>
            <a:chOff x="6790514" y="1306"/>
            <a:chExt cx="2267451" cy="2601690"/>
          </a:xfrm>
        </p:grpSpPr>
        <p:grpSp>
          <p:nvGrpSpPr>
            <p:cNvPr id="114" name="Google Shape;114;g372a471138c_1_381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15" name="Google Shape;115;g372a471138c_1_381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" name="Google Shape;116;g372a471138c_1_381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g372a471138c_1_381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8" name="Google Shape;118;g372a471138c_1_381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19" name="Google Shape;119;g372a471138c_1_381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g372a471138c_1_381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" name="Google Shape;121;g372a471138c_1_381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2" name="Google Shape;122;g372a471138c_1_381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3" name="Google Shape;123;g372a471138c_1_381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g372a471138c_1_381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25" name="Google Shape;125;g372a471138c_1_381"/>
          <p:cNvSpPr txBox="1"/>
          <p:nvPr>
            <p:ph type="title"/>
          </p:nvPr>
        </p:nvSpPr>
        <p:spPr>
          <a:xfrm>
            <a:off x="824000" y="1018133"/>
            <a:ext cx="5857800" cy="476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6" name="Google Shape;126;g372a471138c_1_381"/>
          <p:cNvSpPr txBox="1"/>
          <p:nvPr>
            <p:ph idx="12" type="sldNum"/>
          </p:nvPr>
        </p:nvSpPr>
        <p:spPr>
          <a:xfrm>
            <a:off x="8451046" y="6315968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g372a471138c_1_396"/>
          <p:cNvGrpSpPr/>
          <p:nvPr/>
        </p:nvGrpSpPr>
        <p:grpSpPr>
          <a:xfrm>
            <a:off x="625966" y="399168"/>
            <a:ext cx="999312" cy="1332416"/>
            <a:chOff x="348199" y="179450"/>
            <a:chExt cx="1116300" cy="1116300"/>
          </a:xfrm>
        </p:grpSpPr>
        <p:sp>
          <p:nvSpPr>
            <p:cNvPr id="129" name="Google Shape;129;g372a471138c_1_39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g372a471138c_1_39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1" name="Google Shape;131;g372a471138c_1_396"/>
          <p:cNvSpPr txBox="1"/>
          <p:nvPr>
            <p:ph type="title"/>
          </p:nvPr>
        </p:nvSpPr>
        <p:spPr>
          <a:xfrm>
            <a:off x="1303800" y="798100"/>
            <a:ext cx="3430500" cy="26535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2" name="Google Shape;132;g372a471138c_1_396"/>
          <p:cNvSpPr txBox="1"/>
          <p:nvPr>
            <p:ph idx="1" type="subTitle"/>
          </p:nvPr>
        </p:nvSpPr>
        <p:spPr>
          <a:xfrm>
            <a:off x="1303800" y="3657604"/>
            <a:ext cx="3430500" cy="9681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33" name="Google Shape;133;g372a471138c_1_396"/>
          <p:cNvSpPr txBox="1"/>
          <p:nvPr>
            <p:ph idx="2" type="body"/>
          </p:nvPr>
        </p:nvSpPr>
        <p:spPr>
          <a:xfrm>
            <a:off x="4903700" y="881333"/>
            <a:ext cx="3430500" cy="51609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34" name="Google Shape;134;g372a471138c_1_396"/>
          <p:cNvSpPr txBox="1"/>
          <p:nvPr>
            <p:ph idx="12" type="sldNum"/>
          </p:nvPr>
        </p:nvSpPr>
        <p:spPr>
          <a:xfrm>
            <a:off x="8451046" y="6315968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g372a471138c_1_404"/>
          <p:cNvGrpSpPr/>
          <p:nvPr/>
        </p:nvGrpSpPr>
        <p:grpSpPr>
          <a:xfrm>
            <a:off x="713373" y="5129497"/>
            <a:ext cx="825392" cy="1100560"/>
            <a:chOff x="348199" y="179450"/>
            <a:chExt cx="1116300" cy="1116300"/>
          </a:xfrm>
        </p:grpSpPr>
        <p:sp>
          <p:nvSpPr>
            <p:cNvPr id="137" name="Google Shape;137;g372a471138c_1_40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g372a471138c_1_40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9" name="Google Shape;139;g372a471138c_1_404"/>
          <p:cNvSpPr txBox="1"/>
          <p:nvPr>
            <p:ph idx="1" type="body"/>
          </p:nvPr>
        </p:nvSpPr>
        <p:spPr>
          <a:xfrm>
            <a:off x="1303800" y="5518633"/>
            <a:ext cx="5843100" cy="71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40" name="Google Shape;140;g372a471138c_1_404"/>
          <p:cNvSpPr txBox="1"/>
          <p:nvPr>
            <p:ph idx="12" type="sldNum"/>
          </p:nvPr>
        </p:nvSpPr>
        <p:spPr>
          <a:xfrm>
            <a:off x="8451046" y="6315968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g372a471138c_1_410"/>
          <p:cNvGrpSpPr/>
          <p:nvPr/>
        </p:nvGrpSpPr>
        <p:grpSpPr>
          <a:xfrm>
            <a:off x="52" y="5465463"/>
            <a:ext cx="9144036" cy="1392365"/>
            <a:chOff x="52" y="4099200"/>
            <a:chExt cx="9144036" cy="1044300"/>
          </a:xfrm>
        </p:grpSpPr>
        <p:grpSp>
          <p:nvGrpSpPr>
            <p:cNvPr id="143" name="Google Shape;143;g372a471138c_1_410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4" name="Google Shape;144;g372a471138c_1_410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g372a471138c_1_410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" name="Google Shape;146;g372a471138c_1_410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" name="Google Shape;147;g372a471138c_1_410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8" name="Google Shape;148;g372a471138c_1_410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49" name="Google Shape;149;g372a471138c_1_410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g372a471138c_1_410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g372a471138c_1_410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g372a471138c_1_410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g372a471138c_1_410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4" name="Google Shape;154;g372a471138c_1_410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5" name="Google Shape;155;g372a471138c_1_410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g372a471138c_1_410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" name="Google Shape;157;g372a471138c_1_410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g372a471138c_1_410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9" name="Google Shape;159;g372a471138c_1_410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0" name="Google Shape;160;g372a471138c_1_410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g372a471138c_1_410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" name="Google Shape;162;g372a471138c_1_410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3" name="Google Shape;163;g372a471138c_1_410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4" name="Google Shape;164;g372a471138c_1_410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g372a471138c_1_410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g372a471138c_1_410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g372a471138c_1_410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g372a471138c_1_410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9" name="Google Shape;169;g372a471138c_1_410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0" name="Google Shape;170;g372a471138c_1_410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g372a471138c_1_410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" name="Google Shape;172;g372a471138c_1_410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g372a471138c_1_410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4" name="Google Shape;174;g372a471138c_1_410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5" name="Google Shape;175;g372a471138c_1_410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" name="Google Shape;176;g372a471138c_1_410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g372a471138c_1_410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8" name="Google Shape;178;g372a471138c_1_410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9" name="Google Shape;179;g372a471138c_1_410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" name="Google Shape;180;g372a471138c_1_410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" name="Google Shape;181;g372a471138c_1_410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g372a471138c_1_410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g372a471138c_1_410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4" name="Google Shape;184;g372a471138c_1_410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5" name="Google Shape;185;g372a471138c_1_410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" name="Google Shape;186;g372a471138c_1_410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" name="Google Shape;187;g372a471138c_1_410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g372a471138c_1_410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9" name="Google Shape;189;g372a471138c_1_410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0" name="Google Shape;190;g372a471138c_1_410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g372a471138c_1_410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g372a471138c_1_410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" name="Google Shape;193;g372a471138c_1_410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4" name="Google Shape;194;g372a471138c_1_410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5" name="Google Shape;195;g372a471138c_1_410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" name="Google Shape;196;g372a471138c_1_410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" name="Google Shape;197;g372a471138c_1_410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8" name="Google Shape;198;g372a471138c_1_410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9" name="Google Shape;199;g372a471138c_1_410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" name="Google Shape;200;g372a471138c_1_410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" name="Google Shape;201;g372a471138c_1_410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" name="Google Shape;202;g372a471138c_1_410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3" name="Google Shape;203;g372a471138c_1_410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4" name="Google Shape;204;g372a471138c_1_410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g372a471138c_1_410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" name="Google Shape;206;g372a471138c_1_410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" name="Google Shape;207;g372a471138c_1_410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8" name="Google Shape;208;g372a471138c_1_410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9" name="Google Shape;209;g372a471138c_1_410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" name="Google Shape;210;g372a471138c_1_410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g372a471138c_1_410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" name="Google Shape;212;g372a471138c_1_410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" name="Google Shape;213;g372a471138c_1_410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4" name="Google Shape;214;g372a471138c_1_410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5" name="Google Shape;215;g372a471138c_1_410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" name="Google Shape;216;g372a471138c_1_410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g372a471138c_1_410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g372a471138c_1_410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9" name="Google Shape;219;g372a471138c_1_410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0" name="Google Shape;220;g372a471138c_1_410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g372a471138c_1_410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g372a471138c_1_410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3" name="Google Shape;223;g372a471138c_1_410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4" name="Google Shape;224;g372a471138c_1_410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g372a471138c_1_410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" name="Google Shape;226;g372a471138c_1_410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" name="Google Shape;227;g372a471138c_1_410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8" name="Google Shape;228;g372a471138c_1_410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9" name="Google Shape;229;g372a471138c_1_410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" name="Google Shape;230;g372a471138c_1_410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" name="Google Shape;231;g372a471138c_1_410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" name="Google Shape;232;g372a471138c_1_410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" name="Google Shape;233;g372a471138c_1_410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4" name="Google Shape;234;g372a471138c_1_410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5" name="Google Shape;235;g372a471138c_1_410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g372a471138c_1_410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" name="Google Shape;237;g372a471138c_1_410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" name="Google Shape;238;g372a471138c_1_410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9" name="Google Shape;239;g372a471138c_1_410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0" name="Google Shape;240;g372a471138c_1_410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" name="Google Shape;241;g372a471138c_1_410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" name="Google Shape;242;g372a471138c_1_410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3" name="Google Shape;243;g372a471138c_1_410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4" name="Google Shape;244;g372a471138c_1_410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" name="Google Shape;245;g372a471138c_1_410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" name="Google Shape;246;g372a471138c_1_410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" name="Google Shape;247;g372a471138c_1_410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" name="Google Shape;248;g372a471138c_1_410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9" name="Google Shape;249;g372a471138c_1_410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0" name="Google Shape;250;g372a471138c_1_410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g372a471138c_1_410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" name="Google Shape;252;g372a471138c_1_410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" name="Google Shape;253;g372a471138c_1_410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4" name="Google Shape;254;g372a471138c_1_410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5" name="Google Shape;255;g372a471138c_1_410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" name="Google Shape;256;g372a471138c_1_410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g372a471138c_1_410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" name="Google Shape;258;g372a471138c_1_410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9" name="Google Shape;259;g372a471138c_1_410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0" name="Google Shape;260;g372a471138c_1_410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g372a471138c_1_410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" name="Google Shape;262;g372a471138c_1_410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3" name="Google Shape;263;g372a471138c_1_410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4" name="Google Shape;264;g372a471138c_1_410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g372a471138c_1_410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g372a471138c_1_410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g372a471138c_1_410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68" name="Google Shape;268;g372a471138c_1_410"/>
          <p:cNvSpPr txBox="1"/>
          <p:nvPr>
            <p:ph hasCustomPrompt="1" type="title"/>
          </p:nvPr>
        </p:nvSpPr>
        <p:spPr>
          <a:xfrm>
            <a:off x="1388625" y="1030300"/>
            <a:ext cx="6366900" cy="24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Google Shape;269;g372a471138c_1_410"/>
          <p:cNvSpPr txBox="1"/>
          <p:nvPr>
            <p:ph idx="1" type="body"/>
          </p:nvPr>
        </p:nvSpPr>
        <p:spPr>
          <a:xfrm>
            <a:off x="1388625" y="3616400"/>
            <a:ext cx="6366900" cy="148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0" name="Google Shape;270;g372a471138c_1_410"/>
          <p:cNvSpPr txBox="1"/>
          <p:nvPr>
            <p:ph idx="12" type="sldNum"/>
          </p:nvPr>
        </p:nvSpPr>
        <p:spPr>
          <a:xfrm>
            <a:off x="8451046" y="6315968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72a471138c_1_540"/>
          <p:cNvSpPr txBox="1"/>
          <p:nvPr>
            <p:ph idx="12" type="sldNum"/>
          </p:nvPr>
        </p:nvSpPr>
        <p:spPr>
          <a:xfrm>
            <a:off x="8451046" y="6315968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72a471138c_1_54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5" name="Google Shape;275;g372a471138c_1_542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276" name="Google Shape;276;g372a471138c_1_542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7" name="Google Shape;277;g372a471138c_1_542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8" name="Google Shape;278;g372a471138c_1_542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ment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372a471138c_1_274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/>
        </p:txBody>
      </p:sp>
      <p:sp>
        <p:nvSpPr>
          <p:cNvPr id="7" name="Google Shape;7;g372a471138c_1_274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8" name="Google Shape;8;g372a471138c_1_274"/>
          <p:cNvSpPr txBox="1"/>
          <p:nvPr>
            <p:ph idx="12" type="sldNum"/>
          </p:nvPr>
        </p:nvSpPr>
        <p:spPr>
          <a:xfrm>
            <a:off x="8451046" y="6315968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AlessioVentura@AdaptNet-AI.com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"/>
          <p:cNvSpPr txBox="1"/>
          <p:nvPr>
            <p:ph type="ctrTitle"/>
          </p:nvPr>
        </p:nvSpPr>
        <p:spPr>
          <a:xfrm>
            <a:off x="867000" y="1990525"/>
            <a:ext cx="6023100" cy="249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i="1" lang="en-US" sz="31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Entity1 Motion Heat Map Analysis</a:t>
            </a:r>
            <a:endParaRPr i="1" sz="3100">
              <a:solidFill>
                <a:srgbClr val="0000FF"/>
              </a:solidFill>
            </a:endParaRPr>
          </a:p>
        </p:txBody>
      </p:sp>
      <p:sp>
        <p:nvSpPr>
          <p:cNvPr id="284" name="Google Shape;284;p1"/>
          <p:cNvSpPr txBox="1"/>
          <p:nvPr>
            <p:ph idx="1" type="subTitle"/>
          </p:nvPr>
        </p:nvSpPr>
        <p:spPr>
          <a:xfrm>
            <a:off x="1361475" y="3719225"/>
            <a:ext cx="4711800" cy="18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rPr b="1" i="1" lang="en-US" sz="1800"/>
              <a:t>Why Entity1 Is Not a Shadow </a:t>
            </a:r>
            <a:endParaRPr b="1" i="1"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rPr b="1" lang="en-US" sz="1800"/>
              <a:t>AdaptNet AI Laboratories</a:t>
            </a:r>
            <a:endParaRPr b="1"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rPr b="1" lang="en-US" sz="1800"/>
              <a:t>Alessio Ventura, PhD Physics</a:t>
            </a:r>
            <a:endParaRPr b="1"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rPr b="1" lang="en-US" sz="1800" u="sng">
                <a:hlinkClick r:id="rId3"/>
              </a:rPr>
              <a:t>AlessioVentura@AdaptNet-AI.com</a:t>
            </a:r>
            <a:endParaRPr b="1"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rPr b="1" lang="en-US" sz="1800"/>
              <a:t>2 August 2025</a:t>
            </a:r>
            <a:endParaRPr b="1"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Purpose of the Analysis</a:t>
            </a:r>
            <a:endParaRPr/>
          </a:p>
        </p:txBody>
      </p:sp>
      <p:sp>
        <p:nvSpPr>
          <p:cNvPr id="290" name="Google Shape;290;p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Analyze motion heat map overlays from backyard incident footage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Determine whether Entity1 is a real being or a shadow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Correlate motion with environmental response (e.g., fence shadowing)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Motion Heat Map Evidence</a:t>
            </a:r>
            <a:endParaRPr/>
          </a:p>
        </p:txBody>
      </p:sp>
      <p:sp>
        <p:nvSpPr>
          <p:cNvPr id="296" name="Google Shape;296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Color-coded overlays reveal consistent directional motion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Entity1's motion aligns with shadows on the fence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Independent motion implies a physical form, not an optical shadow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Entity1 Is Not a Shadow – Reasons (1–4)</a:t>
            </a:r>
            <a:endParaRPr/>
          </a:p>
        </p:txBody>
      </p:sp>
      <p:sp>
        <p:nvSpPr>
          <p:cNvPr id="302" name="Google Shape;302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1) Independent head-like motion not tied to lighting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2) Motion map shows consistent presence over time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3) Separate shadow cast on fence suggests physical body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120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4) Shadow reacts to motion — not stationary or diffused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Entity1 Is Not a Shadow – Reasons (5–8)</a:t>
            </a:r>
            <a:endParaRPr/>
          </a:p>
        </p:txBody>
      </p:sp>
      <p:sp>
        <p:nvSpPr>
          <p:cNvPr id="308" name="Google Shape;308;p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5) Shape and eye contours not light-related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6) Intentional movement suggests volition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7) No other object casts similar motion signature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120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8) Fixed vertical anchor point above fence is non-shadow-like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Assessment: What Is Entity1?</a:t>
            </a:r>
            <a:endParaRPr/>
          </a:p>
        </p:txBody>
      </p:sp>
      <p:sp>
        <p:nvSpPr>
          <p:cNvPr id="314" name="Google Shape;314;p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Likely a sentient being using partial cloaking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Head motion suggests intelligence and situational awareness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Appears intermittently—likely via adaptive optical suppression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120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Physical presence confirmed by motion density and shadow sync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Conclusion &amp; Future Analysis</a:t>
            </a:r>
            <a:endParaRPr/>
          </a:p>
        </p:txBody>
      </p:sp>
      <p:sp>
        <p:nvSpPr>
          <p:cNvPr id="320" name="Google Shape;320;p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Entity1 is not a passive shadow, but an active, cloaked observer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Further analysis recommended: multispectral imagery, behavioral modeling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120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Incident warrants escalation in investigation priority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</cp:coreProperties>
</file>